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1" r:id="rId3"/>
    <p:sldId id="286" r:id="rId4"/>
    <p:sldId id="283" r:id="rId5"/>
    <p:sldId id="287" r:id="rId6"/>
    <p:sldId id="288" r:id="rId7"/>
    <p:sldId id="289" r:id="rId8"/>
    <p:sldId id="290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784C10-8614-2B66-4E1E-5D0A5B637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E4E0F59-522B-AB74-4EE2-9BF94C126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7B3E7CA-9023-EE35-6BFC-9EB030E5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F66A-AF11-440B-B4E0-C2838F4BD58F}" type="datetimeFigureOut">
              <a:rPr lang="sl-SI" smtClean="0"/>
              <a:t>14. 07. 2023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5CB9FF7-879F-6836-3DB2-23269E5E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652431A-1389-6959-C4B4-504408C1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AE02-E6F3-4372-9329-D64FEF5176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347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F6E571-47CA-292A-ED18-458D495BF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7E62691-421B-87F2-CB52-C8617E43A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0D9BEA5-5C57-FF30-8F76-84DB2244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F66A-AF11-440B-B4E0-C2838F4BD58F}" type="datetimeFigureOut">
              <a:rPr lang="sl-SI" smtClean="0"/>
              <a:t>14. 07. 2023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3F2BF1B-78F7-19BF-FD4F-ABAB6FE5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CB7F6F8-2419-43CE-1491-76A34CBD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AE02-E6F3-4372-9329-D64FEF5176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931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705607E4-F40C-6336-9BEC-69AE98FA4C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8823129-14F3-0247-68AB-97C72840A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687CE71-2D30-98E3-BD5A-A8BF4A93B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F66A-AF11-440B-B4E0-C2838F4BD58F}" type="datetimeFigureOut">
              <a:rPr lang="sl-SI" smtClean="0"/>
              <a:t>14. 07. 2023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2E6DAA9-EEEC-1CE1-67BB-6C948FC66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81524D1-6B2F-9CF4-0465-8933823D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AE02-E6F3-4372-9329-D64FEF5176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602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5E933F-B50F-ECB4-42A1-470000DF9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9FDBD50-C2F6-A4D4-F5FB-4F47D0C0F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3740FB4-40E7-F1B3-EAD4-9D2E802D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F66A-AF11-440B-B4E0-C2838F4BD58F}" type="datetimeFigureOut">
              <a:rPr lang="sl-SI" smtClean="0"/>
              <a:t>14. 07. 2023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1839685-9B6B-116B-E6C8-00421522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80A8394-C96B-2B71-84FD-9C278C73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AE02-E6F3-4372-9329-D64FEF5176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602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6B100C-E333-F640-5839-28A37F49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0C7563D-D253-FEAC-3E4C-3BB3F3396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9811343-197D-1ECF-B1BB-9AEEC3813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F66A-AF11-440B-B4E0-C2838F4BD58F}" type="datetimeFigureOut">
              <a:rPr lang="sl-SI" smtClean="0"/>
              <a:t>14. 07. 2023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A3F85E7-1944-A8D5-931F-DCE82F1A4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A0E9199-FC79-5281-45DE-8F027342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AE02-E6F3-4372-9329-D64FEF5176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857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D16082-79C0-6BD9-9890-A91356C72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4D761D9-65D5-1E6B-9E9E-4AF750518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313C4B9-82FB-D327-9A49-839D87F5F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CD8D8A0-BDAA-F825-F16A-8670930F6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F66A-AF11-440B-B4E0-C2838F4BD58F}" type="datetimeFigureOut">
              <a:rPr lang="sl-SI" smtClean="0"/>
              <a:t>14. 07. 2023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F0D4C89-8FE0-BF19-D118-466888A9A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99758A1-A969-602F-B5B0-8E79A250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AE02-E6F3-4372-9329-D64FEF5176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37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FDA6F5-685F-4630-921E-219B1990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1643836-2447-8064-284C-DC0AB657C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2C785DD-7F0E-5F39-B7C7-A0AFA2BC1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1F5C7E76-8C94-3E32-8876-4F53F71B8B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9DB3C7B-42C7-64D5-91B1-E59FBB383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D27026EC-63E6-0E19-E138-F3B43E7AB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F66A-AF11-440B-B4E0-C2838F4BD58F}" type="datetimeFigureOut">
              <a:rPr lang="sl-SI" smtClean="0"/>
              <a:t>14. 07. 2023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F914906C-F7B8-8FEB-FA74-A65DB9953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62F9D056-B53C-99BE-6F67-1E7885594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AE02-E6F3-4372-9329-D64FEF5176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579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90B53B-C656-9295-10B7-3B28F237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E7217F19-9397-BD96-7F98-56F1AB44D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F66A-AF11-440B-B4E0-C2838F4BD58F}" type="datetimeFigureOut">
              <a:rPr lang="sl-SI" smtClean="0"/>
              <a:t>14. 07. 2023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F857E6B-212E-D01D-0547-51499A53A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40C18B1-E11E-0B16-C92D-0BB6785B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AE02-E6F3-4372-9329-D64FEF5176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116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74F3DC43-503E-BD8A-F539-857AF5220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F66A-AF11-440B-B4E0-C2838F4BD58F}" type="datetimeFigureOut">
              <a:rPr lang="sl-SI" smtClean="0"/>
              <a:t>14. 07. 2023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C0DE491C-0FC1-8198-6C6A-3BD16711F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B19E5AA7-E5CB-E209-D8E5-F35FA06F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AE02-E6F3-4372-9329-D64FEF5176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492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A5258C-F15F-8ED6-3917-4713F9CE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0B6A98D-4711-6E45-B0B5-9A02777C6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91C2AC3-9B9B-C052-728C-FAEF814B4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1E40085-1BC7-51C6-0177-B345BD30D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F66A-AF11-440B-B4E0-C2838F4BD58F}" type="datetimeFigureOut">
              <a:rPr lang="sl-SI" smtClean="0"/>
              <a:t>14. 07. 2023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A04106D-3C22-3F55-758C-DF3CBE467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8B27F52-F87F-0B3C-4EB0-04794947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AE02-E6F3-4372-9329-D64FEF5176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78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8A9CC5-4EB7-3886-8290-8DC2A7159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8EB9630-AE5A-BB4E-ECE8-91E35A315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C25DEE9-3B89-3E0E-4CB8-9BD73FF88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8D179A0-DAD5-3E61-CC2E-2556A84F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F66A-AF11-440B-B4E0-C2838F4BD58F}" type="datetimeFigureOut">
              <a:rPr lang="sl-SI" smtClean="0"/>
              <a:t>14. 07. 2023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BBB8F27-4BE7-D919-1871-0586FD115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6F5C427-7F4A-038D-588D-D6758063B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AE02-E6F3-4372-9329-D64FEF5176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580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E81B5B4B-336A-905C-5C6D-09326ABC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2E3BFAB-6EDE-95D1-AA00-FC6DF9307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5437FD9-8AE6-B117-3AB7-B0C800E4D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3F66A-AF11-440B-B4E0-C2838F4BD58F}" type="datetimeFigureOut">
              <a:rPr lang="sl-SI" smtClean="0"/>
              <a:t>14. 07. 2023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F6344AA-672B-634D-D023-DFF904408B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0CA8875-B642-B528-3AB4-4D5651ACF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AE02-E6F3-4372-9329-D64FEF5176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984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A93876A9-E03F-E369-00EF-8D1B9D3F7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65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86BC5F2-BC32-27DF-AEDD-3C9DD6326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83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59804FE-3D15-927E-FC44-7119E4255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9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E9E4D5E-3E9F-685F-54D2-FB07F6716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E247245-63F7-0A1F-D117-A43111D84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BD56ED8-E6D7-8CB5-34A5-9D308BBBC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9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6CDA237-1335-A16A-6939-5E2967BD5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0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8F969F7-1152-74CF-F964-4A615C1E5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3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771C21E-BD68-496A-CFE4-74AC92B97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2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D9A95BB-E7BA-EBA7-DACB-8EA32056D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04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9F59319-3BB4-68BF-5898-998F7D7DC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0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18C9D33-F621-55AE-D446-514FA90BF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40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Širokozaslonsko</PresentationFormat>
  <Paragraphs>0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Jasmina Mlakar</dc:creator>
  <cp:lastModifiedBy>Jasmina Mlakar</cp:lastModifiedBy>
  <cp:revision>1</cp:revision>
  <dcterms:created xsi:type="dcterms:W3CDTF">2023-07-14T08:14:02Z</dcterms:created>
  <dcterms:modified xsi:type="dcterms:W3CDTF">2023-07-14T08:14:52Z</dcterms:modified>
</cp:coreProperties>
</file>