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2" r:id="rId2"/>
    <p:sldId id="297" r:id="rId3"/>
    <p:sldId id="295" r:id="rId4"/>
    <p:sldId id="298" r:id="rId5"/>
    <p:sldId id="296" r:id="rId6"/>
    <p:sldId id="299" r:id="rId7"/>
    <p:sldId id="30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98E3E38-041E-4A2E-BA16-FDCC4D58B0EC}">
          <p14:sldIdLst>
            <p14:sldId id="292"/>
            <p14:sldId id="297"/>
            <p14:sldId id="295"/>
            <p14:sldId id="298"/>
            <p14:sldId id="296"/>
            <p14:sldId id="299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us Geyer" initials="MG" lastIdx="1" clrIdx="0">
    <p:extLst>
      <p:ext uri="{19B8F6BF-5375-455C-9EA6-DF929625EA0E}">
        <p15:presenceInfo xmlns:p15="http://schemas.microsoft.com/office/powerpoint/2012/main" userId="S::markus.geyer@styria.com::3b2dad35-038f-4b65-92bf-d242cfc92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05"/>
    <a:srgbClr val="BED732"/>
    <a:srgbClr val="F00578"/>
    <a:srgbClr val="00A0DC"/>
    <a:srgbClr val="00A016"/>
    <a:srgbClr val="F06E1E"/>
    <a:srgbClr val="333333"/>
    <a:srgbClr val="FF6962"/>
    <a:srgbClr val="EDEDED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7" autoAdjust="0"/>
    <p:restoredTop sz="97461" autoAdjust="0"/>
  </p:normalViewPr>
  <p:slideViewPr>
    <p:cSldViewPr snapToGrid="0">
      <p:cViewPr varScale="1">
        <p:scale>
          <a:sx n="57" d="100"/>
          <a:sy n="57" d="100"/>
        </p:scale>
        <p:origin x="72" y="13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408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3328B50-7A17-498E-8797-CE4511A2B7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6B6BD0-15D3-456B-998D-99F71147AA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9E005-0644-47D4-817B-F8F17606E6FB}" type="datetimeFigureOut">
              <a:rPr lang="de-DE" smtClean="0"/>
              <a:t>27.08.2024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27C2B8-63F4-4C82-B2A2-F45C49EAF8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254D7A-A48E-49A7-8138-EB76D2C5B6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2B537-D84C-4155-9BF6-5A84AA54124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99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613DE-FF13-4134-B59D-2B8A12F18D01}" type="datetimeFigureOut">
              <a:rPr lang="de-DE" smtClean="0"/>
              <a:t>27.08.2024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BE1E9-63EA-4534-A964-6B8BE9F8CC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5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4093425-97A9-46FB-9BC1-7ECD3185919A}"/>
              </a:ext>
            </a:extLst>
          </p:cNvPr>
          <p:cNvGrpSpPr/>
          <p:nvPr userDrawn="1"/>
        </p:nvGrpSpPr>
        <p:grpSpPr>
          <a:xfrm>
            <a:off x="1256265" y="994253"/>
            <a:ext cx="9679287" cy="4848208"/>
            <a:chOff x="1256265" y="994253"/>
            <a:chExt cx="9679287" cy="4848208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D353A6B9-BBB6-4402-B7B9-03E1CCE01E63}"/>
                </a:ext>
              </a:extLst>
            </p:cNvPr>
            <p:cNvSpPr/>
            <p:nvPr userDrawn="1"/>
          </p:nvSpPr>
          <p:spPr>
            <a:xfrm>
              <a:off x="2691552" y="994253"/>
              <a:ext cx="8244000" cy="381600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1A2FFAA-10EC-4A90-BAC1-E9FB2DE0BEB3}"/>
                </a:ext>
              </a:extLst>
            </p:cNvPr>
            <p:cNvSpPr/>
            <p:nvPr userDrawn="1"/>
          </p:nvSpPr>
          <p:spPr>
            <a:xfrm>
              <a:off x="1973909" y="1510357"/>
              <a:ext cx="8244000" cy="381600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CCBAF65-F1C3-4747-863B-BAC54597662D}"/>
                </a:ext>
              </a:extLst>
            </p:cNvPr>
            <p:cNvSpPr/>
            <p:nvPr userDrawn="1"/>
          </p:nvSpPr>
          <p:spPr>
            <a:xfrm>
              <a:off x="1256265" y="2026461"/>
              <a:ext cx="8244000" cy="381600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/>
            </a:p>
          </p:txBody>
        </p:sp>
      </p:grpSp>
      <p:sp>
        <p:nvSpPr>
          <p:cNvPr id="8" name="Titelplatzhalter 1">
            <a:extLst>
              <a:ext uri="{FF2B5EF4-FFF2-40B4-BE49-F238E27FC236}">
                <a16:creationId xmlns:a16="http://schemas.microsoft.com/office/drawing/2014/main" id="{6B99F107-43FC-428F-B1B3-3C6D9565EB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08000" y="2628000"/>
            <a:ext cx="5777148" cy="11622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4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Edit </a:t>
            </a:r>
            <a:r>
              <a:rPr lang="de-DE" dirty="0" err="1"/>
              <a:t>master</a:t>
            </a:r>
            <a:r>
              <a:rPr lang="de-DE" dirty="0"/>
              <a:t> title </a:t>
            </a:r>
            <a:r>
              <a:rPr lang="de-DE" dirty="0" err="1"/>
              <a:t>format</a:t>
            </a:r>
            <a:endParaRPr lang="de-DE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8CEADEC0-0A75-4699-9980-39E0A9596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9" y="2628000"/>
            <a:ext cx="1173225" cy="1167950"/>
          </a:xfrm>
          <a:prstGeom prst="rect">
            <a:avLst/>
          </a:prstGeom>
        </p:spPr>
      </p:pic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BDF6886D-169F-42D9-8B02-E004FA3213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08175" y="3816000"/>
            <a:ext cx="5776913" cy="371475"/>
          </a:xfrm>
        </p:spPr>
        <p:txBody>
          <a:bodyPr/>
          <a:lstStyle>
            <a:lvl1pPr marL="0" indent="0">
              <a:buNone/>
              <a:defRPr sz="1700" spc="5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6063" indent="0">
              <a:buNone/>
              <a:defRPr sz="1700" spc="50" baseline="0"/>
            </a:lvl2pPr>
            <a:lvl3pPr marL="476250" indent="0">
              <a:buNone/>
              <a:defRPr sz="1700" spc="50" baseline="0"/>
            </a:lvl3pPr>
            <a:lvl4pPr marL="714375" indent="0">
              <a:buNone/>
              <a:defRPr sz="1700" spc="50" baseline="0"/>
            </a:lvl4pPr>
            <a:lvl5pPr marL="957263" indent="0">
              <a:buNone/>
              <a:defRPr sz="1700" spc="50" baseline="0"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master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B0E2368A-3599-4368-AFF6-17292B40E0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81153" y="5326357"/>
            <a:ext cx="1764842" cy="259243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3284D671-DFB6-4337-BD79-83272F6D40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8001" y="6383763"/>
            <a:ext cx="1876468" cy="16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6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FAEBF9ED-81C2-471F-BFB5-0684064BBC82}"/>
              </a:ext>
            </a:extLst>
          </p:cNvPr>
          <p:cNvGrpSpPr/>
          <p:nvPr userDrawn="1"/>
        </p:nvGrpSpPr>
        <p:grpSpPr>
          <a:xfrm>
            <a:off x="543537" y="416564"/>
            <a:ext cx="11104927" cy="6024872"/>
            <a:chOff x="541664" y="413074"/>
            <a:chExt cx="11104927" cy="6024872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D353A6B9-BBB6-4402-B7B9-03E1CCE01E63}"/>
                </a:ext>
              </a:extLst>
            </p:cNvPr>
            <p:cNvSpPr/>
            <p:nvPr userDrawn="1"/>
          </p:nvSpPr>
          <p:spPr>
            <a:xfrm>
              <a:off x="541664" y="749946"/>
              <a:ext cx="10728000" cy="568800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C32169D8-71B2-488B-BF3C-154D457C1FE2}"/>
                </a:ext>
              </a:extLst>
            </p:cNvPr>
            <p:cNvSpPr/>
            <p:nvPr userDrawn="1"/>
          </p:nvSpPr>
          <p:spPr>
            <a:xfrm>
              <a:off x="918591" y="413074"/>
              <a:ext cx="10728000" cy="568800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8" name="Titelplatzhalter 1">
            <a:extLst>
              <a:ext uri="{FF2B5EF4-FFF2-40B4-BE49-F238E27FC236}">
                <a16:creationId xmlns:a16="http://schemas.microsoft.com/office/drawing/2014/main" id="{6B99F107-43FC-428F-B1B3-3C6D9565EB4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8000" y="2052000"/>
            <a:ext cx="10728000" cy="24779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lnSpc>
                <a:spcPts val="5600"/>
              </a:lnSpc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6338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7E88118-CD43-47D6-BEEB-BDAF3D7D46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4537" y="1290638"/>
            <a:ext cx="9687925" cy="4924425"/>
          </a:xfrm>
        </p:spPr>
        <p:txBody>
          <a:bodyPr/>
          <a:lstStyle>
            <a:lvl1pPr marL="0" indent="0">
              <a:lnSpc>
                <a:spcPts val="2200"/>
              </a:lnSpc>
              <a:spcBef>
                <a:spcPts val="2000"/>
              </a:spcBef>
              <a:spcAft>
                <a:spcPts val="1400"/>
              </a:spcAft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925" indent="-161925">
              <a:lnSpc>
                <a:spcPts val="26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76250" indent="0">
              <a:buNone/>
              <a:defRPr/>
            </a:lvl3pPr>
            <a:lvl4pPr marL="714375" indent="0">
              <a:buNone/>
              <a:defRPr/>
            </a:lvl4pPr>
            <a:lvl5pPr marL="957263" indent="0">
              <a:buNone/>
              <a:defRPr/>
            </a:lvl5pPr>
          </a:lstStyle>
          <a:p>
            <a:pPr lvl="0"/>
            <a:r>
              <a:rPr lang="de-DE" dirty="0"/>
              <a:t>XXX</a:t>
            </a:r>
            <a:br>
              <a:rPr lang="de-DE" dirty="0"/>
            </a:br>
            <a:r>
              <a:rPr lang="de-DE" dirty="0"/>
              <a:t>XXX</a:t>
            </a:r>
          </a:p>
          <a:p>
            <a:pPr lvl="1"/>
            <a:r>
              <a:rPr lang="de-DE" dirty="0"/>
              <a:t>XXX</a:t>
            </a:r>
            <a:br>
              <a:rPr lang="de-DE" dirty="0"/>
            </a:br>
            <a:r>
              <a:rPr lang="de-DE" dirty="0"/>
              <a:t>XXX</a:t>
            </a:r>
            <a:br>
              <a:rPr lang="de-DE" dirty="0"/>
            </a:br>
            <a:r>
              <a:rPr lang="de-DE" dirty="0"/>
              <a:t>XXX</a:t>
            </a:r>
          </a:p>
          <a:p>
            <a:pPr lvl="1"/>
            <a:r>
              <a:rPr lang="de-DE" dirty="0"/>
              <a:t>XXX</a:t>
            </a:r>
            <a:br>
              <a:rPr lang="de-DE" dirty="0"/>
            </a:br>
            <a:r>
              <a:rPr lang="de-DE" dirty="0" err="1"/>
              <a:t>XXX</a:t>
            </a:r>
            <a:endParaRPr lang="de-DE" dirty="0"/>
          </a:p>
          <a:p>
            <a:pPr lvl="1"/>
            <a:r>
              <a:rPr lang="de-DE" dirty="0"/>
              <a:t>XXX</a:t>
            </a:r>
            <a:br>
              <a:rPr lang="de-DE" dirty="0"/>
            </a:br>
            <a:r>
              <a:rPr lang="de-DE" dirty="0" err="1"/>
              <a:t>XXX</a:t>
            </a:r>
            <a:endParaRPr lang="de-DE" dirty="0"/>
          </a:p>
          <a:p>
            <a:pPr lvl="0"/>
            <a:r>
              <a:rPr lang="de-DE" dirty="0"/>
              <a:t>XXX</a:t>
            </a:r>
            <a:br>
              <a:rPr lang="de-DE" dirty="0"/>
            </a:br>
            <a:r>
              <a:rPr lang="de-DE" dirty="0" err="1"/>
              <a:t>XXX</a:t>
            </a:r>
            <a:br>
              <a:rPr lang="de-DE" dirty="0"/>
            </a:br>
            <a:r>
              <a:rPr lang="de-DE" dirty="0" err="1"/>
              <a:t>XXX</a:t>
            </a:r>
            <a:endParaRPr lang="de-DE" dirty="0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BB3BBDCD-E7B1-4641-B36D-E1FCFE4447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191750" y="367270"/>
            <a:ext cx="1622249" cy="266143"/>
          </a:xfrm>
        </p:spPr>
        <p:txBody>
          <a:bodyPr/>
          <a:lstStyle>
            <a:lvl1pPr marL="0" indent="0" algn="r">
              <a:lnSpc>
                <a:spcPts val="900"/>
              </a:lnSpc>
              <a:spcBef>
                <a:spcPts val="0"/>
              </a:spcBef>
              <a:buNone/>
              <a:defRPr sz="700"/>
            </a:lvl1pPr>
            <a:lvl2pPr marL="246063" indent="0" algn="r">
              <a:buNone/>
              <a:defRPr/>
            </a:lvl2pPr>
            <a:lvl3pPr marL="476250" indent="0" algn="r">
              <a:buNone/>
              <a:defRPr/>
            </a:lvl3pPr>
            <a:lvl4pPr marL="714375" indent="0" algn="r">
              <a:buNone/>
              <a:defRPr/>
            </a:lvl4pPr>
            <a:lvl5pPr marL="957263" indent="0" algn="r">
              <a:buNone/>
              <a:defRPr/>
            </a:lvl5pPr>
          </a:lstStyle>
          <a:p>
            <a:pPr lvl="0"/>
            <a:r>
              <a:rPr lang="en-US" dirty="0"/>
              <a:t>Theme also possible</a:t>
            </a:r>
            <a:br>
              <a:rPr lang="en-US" dirty="0"/>
            </a:br>
            <a:r>
              <a:rPr lang="en-US" dirty="0"/>
              <a:t> in two lines</a:t>
            </a:r>
            <a:endParaRPr lang="de-DE" dirty="0"/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48DBAABF-540E-4366-8EDF-28A0C094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2120" y="6305550"/>
            <a:ext cx="463550" cy="365125"/>
          </a:xfrm>
        </p:spPr>
        <p:txBody>
          <a:bodyPr/>
          <a:lstStyle>
            <a:lvl1pPr>
              <a:defRPr sz="700"/>
            </a:lvl1pPr>
          </a:lstStyle>
          <a:p>
            <a:fld id="{C0BC039C-A4BA-43C3-9599-4CA61B042DA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69472A6-7EC4-4E65-AD92-09A2BD0B8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001" y="6383763"/>
            <a:ext cx="1876468" cy="16294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B5DB458B-2ED3-42C7-8A5E-33329F20AC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001" y="352843"/>
            <a:ext cx="1876467" cy="2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0872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-mit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27584D4-06BA-4584-9B92-F0650A6D1A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52120" y="6305550"/>
            <a:ext cx="463550" cy="365125"/>
          </a:xfrm>
        </p:spPr>
        <p:txBody>
          <a:bodyPr/>
          <a:lstStyle>
            <a:lvl1pPr>
              <a:defRPr sz="700"/>
            </a:lvl1pPr>
          </a:lstStyle>
          <a:p>
            <a:fld id="{C0BC039C-A4BA-43C3-9599-4CA61B042DA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extplatzhalter 16">
            <a:extLst>
              <a:ext uri="{FF2B5EF4-FFF2-40B4-BE49-F238E27FC236}">
                <a16:creationId xmlns:a16="http://schemas.microsoft.com/office/drawing/2014/main" id="{B7B667F0-0D28-44EE-8C14-DAD92521A4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4537" y="1290638"/>
            <a:ext cx="9687925" cy="4924425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tabLst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>
              <a:lnSpc>
                <a:spcPct val="110000"/>
              </a:lnSpc>
              <a:spcBef>
                <a:spcPts val="2500"/>
              </a:spcBef>
              <a:spcAft>
                <a:spcPts val="0"/>
              </a:spcAft>
            </a:pPr>
            <a:r>
              <a:rPr lang="de-DE" sz="4100" b="1" dirty="0"/>
              <a:t>Slide </a:t>
            </a:r>
            <a:r>
              <a:rPr lang="de-DE" sz="4100" b="1" dirty="0" err="1"/>
              <a:t>with</a:t>
            </a:r>
            <a:r>
              <a:rPr lang="de-DE" sz="4100" b="1" dirty="0"/>
              <a:t> </a:t>
            </a:r>
            <a:r>
              <a:rPr lang="de-DE" sz="4100" b="1" dirty="0" err="1"/>
              <a:t>text</a:t>
            </a:r>
            <a:endParaRPr lang="de-DE" sz="4100" b="1" dirty="0"/>
          </a:p>
          <a:p>
            <a:r>
              <a:rPr lang="en-US" dirty="0"/>
              <a:t>This selective enumeration is particularly suitable for presenting the initial </a:t>
            </a:r>
            <a:r>
              <a:rPr lang="en-US" dirty="0" err="1"/>
              <a:t>situation,ongoing</a:t>
            </a:r>
            <a:r>
              <a:rPr lang="en-US" dirty="0"/>
              <a:t> agendas or background information that serves as a basis for further progress.</a:t>
            </a:r>
          </a:p>
          <a:p>
            <a:pPr marL="162000" marR="0" lvl="1" indent="-162000" algn="l" defTabSz="914400" rtl="0" eaLnBrk="1" fontAlgn="auto" latinLnBrk="0" hangingPunct="1">
              <a:lnSpc>
                <a:spcPct val="110000"/>
              </a:lnSpc>
              <a:spcBef>
                <a:spcPts val="2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Of course, </a:t>
            </a:r>
            <a:r>
              <a:rPr lang="en-US" b="1" dirty="0">
                <a:solidFill>
                  <a:schemeClr val="accent4"/>
                </a:solidFill>
              </a:rPr>
              <a:t>sub-items</a:t>
            </a:r>
            <a:r>
              <a:rPr lang="en-US" dirty="0"/>
              <a:t> can also be used, </a:t>
            </a:r>
            <a:br>
              <a:rPr lang="en-US" dirty="0"/>
            </a:br>
            <a:r>
              <a:rPr lang="en-US" dirty="0"/>
              <a:t>which are formulated briefly and to the point.</a:t>
            </a:r>
            <a:endParaRPr lang="de-DE" sz="1800" dirty="0">
              <a:solidFill>
                <a:schemeClr val="accent4"/>
              </a:solidFill>
            </a:endParaRPr>
          </a:p>
          <a:p>
            <a:pPr marL="162000" marR="0" lvl="1" indent="-162000" algn="l" defTabSz="914400" rtl="0" eaLnBrk="1" fontAlgn="auto" latinLnBrk="0" hangingPunct="1">
              <a:lnSpc>
                <a:spcPct val="110000"/>
              </a:lnSpc>
              <a:spcBef>
                <a:spcPts val="2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A maximum of 3 lines should be used per point</a:t>
            </a:r>
            <a:r>
              <a:rPr lang="de-DE" sz="1800" b="0" dirty="0"/>
              <a:t>.</a:t>
            </a:r>
            <a:endParaRPr lang="de-DE" sz="1800" dirty="0"/>
          </a:p>
          <a:p>
            <a:pPr marL="162000" marR="0" lvl="1" indent="-162000" algn="l" defTabSz="914400" rtl="0" eaLnBrk="1" fontAlgn="auto" latinLnBrk="0" hangingPunct="1">
              <a:lnSpc>
                <a:spcPct val="110000"/>
              </a:lnSpc>
              <a:spcBef>
                <a:spcPts val="2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sz="1800" b="0" dirty="0">
              <a:solidFill>
                <a:schemeClr val="accent4"/>
              </a:solidFill>
            </a:endParaRPr>
          </a:p>
        </p:txBody>
      </p:sp>
      <p:sp>
        <p:nvSpPr>
          <p:cNvPr id="25" name="Textplatzhalter 17">
            <a:extLst>
              <a:ext uri="{FF2B5EF4-FFF2-40B4-BE49-F238E27FC236}">
                <a16:creationId xmlns:a16="http://schemas.microsoft.com/office/drawing/2014/main" id="{BA9A14C9-5942-41BE-896C-51DB960F13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191750" y="367270"/>
            <a:ext cx="1622249" cy="266143"/>
          </a:xfrm>
        </p:spPr>
        <p:txBody>
          <a:bodyPr/>
          <a:lstStyle>
            <a:lvl1pPr marL="0" indent="0" algn="r">
              <a:lnSpc>
                <a:spcPts val="900"/>
              </a:lnSpc>
              <a:spcBef>
                <a:spcPts val="0"/>
              </a:spcBef>
              <a:buNone/>
              <a:defRPr sz="700"/>
            </a:lvl1pPr>
            <a:lvl2pPr marL="246063" indent="0" algn="r">
              <a:buNone/>
              <a:defRPr/>
            </a:lvl2pPr>
            <a:lvl3pPr marL="476250" indent="0" algn="r">
              <a:buNone/>
              <a:defRPr/>
            </a:lvl3pPr>
            <a:lvl4pPr marL="714375" indent="0" algn="r">
              <a:buNone/>
              <a:defRPr/>
            </a:lvl4pPr>
            <a:lvl5pPr marL="957263" indent="0" algn="r">
              <a:buNone/>
              <a:defRPr/>
            </a:lvl5pPr>
          </a:lstStyle>
          <a:p>
            <a:pPr lvl="0"/>
            <a:r>
              <a:rPr lang="en-US" dirty="0"/>
              <a:t>Theme also possible</a:t>
            </a:r>
            <a:br>
              <a:rPr lang="en-US" dirty="0"/>
            </a:br>
            <a:r>
              <a:rPr lang="en-US" dirty="0"/>
              <a:t> in two lines</a:t>
            </a:r>
            <a:endParaRPr lang="de-DE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52D366F-DECA-4896-8CB6-69C2D33A95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001" y="6383763"/>
            <a:ext cx="1876468" cy="162943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34A5575B-9BE0-4076-A948-061657B7FE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001" y="352843"/>
            <a:ext cx="1876467" cy="2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1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-mit-2-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27584D4-06BA-4584-9B92-F0650A6D1A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52120" y="6305550"/>
            <a:ext cx="463550" cy="365125"/>
          </a:xfrm>
        </p:spPr>
        <p:txBody>
          <a:bodyPr/>
          <a:lstStyle>
            <a:lvl1pPr>
              <a:defRPr sz="700"/>
            </a:lvl1pPr>
          </a:lstStyle>
          <a:p>
            <a:fld id="{C0BC039C-A4BA-43C3-9599-4CA61B042DA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extplatzhalter 16">
            <a:extLst>
              <a:ext uri="{FF2B5EF4-FFF2-40B4-BE49-F238E27FC236}">
                <a16:creationId xmlns:a16="http://schemas.microsoft.com/office/drawing/2014/main" id="{B7B667F0-0D28-44EE-8C14-DAD92521A4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4537" y="1290638"/>
            <a:ext cx="9687925" cy="737667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2000" indent="-162000">
              <a:tabLst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>
              <a:lnSpc>
                <a:spcPct val="110000"/>
              </a:lnSpc>
              <a:spcBef>
                <a:spcPts val="2500"/>
              </a:spcBef>
              <a:spcAft>
                <a:spcPts val="0"/>
              </a:spcAft>
            </a:pPr>
            <a:r>
              <a:rPr lang="de-DE" sz="4100" b="1" dirty="0"/>
              <a:t>Slide </a:t>
            </a:r>
            <a:r>
              <a:rPr lang="de-DE" sz="4100" b="1" dirty="0" err="1"/>
              <a:t>with</a:t>
            </a:r>
            <a:r>
              <a:rPr lang="de-DE" sz="4100" b="1" dirty="0"/>
              <a:t> </a:t>
            </a:r>
            <a:r>
              <a:rPr lang="de-DE" sz="4100" b="1" dirty="0" err="1"/>
              <a:t>two</a:t>
            </a:r>
            <a:r>
              <a:rPr lang="de-DE" sz="4100" b="1" dirty="0"/>
              <a:t> </a:t>
            </a:r>
            <a:r>
              <a:rPr lang="de-DE" sz="4100" b="1" dirty="0" err="1"/>
              <a:t>columns</a:t>
            </a:r>
            <a:br>
              <a:rPr lang="de-DE" sz="1800" dirty="0"/>
            </a:br>
            <a:endParaRPr lang="de-DE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Textplatzhalter 17">
            <a:extLst>
              <a:ext uri="{FF2B5EF4-FFF2-40B4-BE49-F238E27FC236}">
                <a16:creationId xmlns:a16="http://schemas.microsoft.com/office/drawing/2014/main" id="{BA9A14C9-5942-41BE-896C-51DB960F13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191750" y="367270"/>
            <a:ext cx="1622249" cy="266143"/>
          </a:xfrm>
        </p:spPr>
        <p:txBody>
          <a:bodyPr/>
          <a:lstStyle>
            <a:lvl1pPr marL="0" indent="0" algn="r">
              <a:lnSpc>
                <a:spcPts val="900"/>
              </a:lnSpc>
              <a:spcBef>
                <a:spcPts val="0"/>
              </a:spcBef>
              <a:buNone/>
              <a:defRPr sz="700"/>
            </a:lvl1pPr>
            <a:lvl2pPr marL="246063" indent="0" algn="r">
              <a:buNone/>
              <a:defRPr/>
            </a:lvl2pPr>
            <a:lvl3pPr marL="476250" indent="0" algn="r">
              <a:buNone/>
              <a:defRPr/>
            </a:lvl3pPr>
            <a:lvl4pPr marL="714375" indent="0" algn="r">
              <a:buNone/>
              <a:defRPr/>
            </a:lvl4pPr>
            <a:lvl5pPr marL="957263" indent="0" algn="r">
              <a:buNone/>
              <a:defRPr/>
            </a:lvl5pPr>
          </a:lstStyle>
          <a:p>
            <a:pPr lvl="0"/>
            <a:r>
              <a:rPr lang="en-US" dirty="0"/>
              <a:t>Theme also possible</a:t>
            </a:r>
            <a:br>
              <a:rPr lang="en-US" dirty="0"/>
            </a:br>
            <a:r>
              <a:rPr lang="en-US" dirty="0"/>
              <a:t> in two lines</a:t>
            </a:r>
            <a:endParaRPr lang="de-DE" dirty="0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EE18F597-5E14-4FCC-93F0-DC74BCAF97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004" y="2296999"/>
            <a:ext cx="4479389" cy="3713104"/>
          </a:xfrm>
        </p:spPr>
        <p:txBody>
          <a:bodyPr/>
          <a:lstStyle>
            <a:lvl2pPr marL="162000" indent="-162000">
              <a:defRPr/>
            </a:lvl2pPr>
          </a:lstStyle>
          <a:p>
            <a:pPr lvl="1">
              <a:lnSpc>
                <a:spcPct val="110000"/>
              </a:lnSpc>
              <a:spcBef>
                <a:spcPts val="2500"/>
              </a:spcBef>
            </a:pPr>
            <a:r>
              <a:rPr lang="de-DE" sz="1800" dirty="0"/>
              <a:t>Fonts:</a:t>
            </a:r>
            <a:br>
              <a:rPr lang="de-DE" sz="1800" dirty="0"/>
            </a:br>
            <a:r>
              <a:rPr lang="de-D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Arial 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Regular and </a:t>
            </a:r>
            <a:r>
              <a:rPr lang="de-D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Arial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Bold</a:t>
            </a:r>
            <a:endParaRPr lang="de-DE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2500"/>
              </a:spcBef>
            </a:pPr>
            <a:r>
              <a:rPr lang="de-D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Font </a:t>
            </a:r>
            <a:r>
              <a:rPr lang="de-DE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sizes</a:t>
            </a:r>
            <a:r>
              <a:rPr lang="de-D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b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Intermediate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chapter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pages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41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b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Titles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41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b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Headlines: 41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b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Textg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18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endParaRPr lang="de-DE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platzhalter 16">
            <a:extLst>
              <a:ext uri="{FF2B5EF4-FFF2-40B4-BE49-F238E27FC236}">
                <a16:creationId xmlns:a16="http://schemas.microsoft.com/office/drawing/2014/main" id="{3E3DC1A6-8526-4471-A218-6D41A1C672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87804" y="2296999"/>
            <a:ext cx="4479390" cy="3713104"/>
          </a:xfrm>
        </p:spPr>
        <p:txBody>
          <a:bodyPr/>
          <a:lstStyle>
            <a:lvl2pPr marL="162000" indent="-162000">
              <a:defRPr/>
            </a:lvl2pPr>
          </a:lstStyle>
          <a:p>
            <a:pPr lvl="1">
              <a:lnSpc>
                <a:spcPct val="110000"/>
              </a:lnSpc>
              <a:spcBef>
                <a:spcPts val="2500"/>
              </a:spcBef>
            </a:pPr>
            <a:r>
              <a:rPr lang="de-DE" sz="1800" dirty="0"/>
              <a:t>Fonts:</a:t>
            </a:r>
            <a:br>
              <a:rPr lang="de-DE" sz="1800" dirty="0"/>
            </a:br>
            <a:r>
              <a:rPr lang="de-D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Arial 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Regular and </a:t>
            </a:r>
            <a:r>
              <a:rPr lang="de-D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Arial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Bold</a:t>
            </a:r>
            <a:endParaRPr lang="de-DE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2500"/>
              </a:spcBef>
            </a:pPr>
            <a:r>
              <a:rPr lang="de-D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Font </a:t>
            </a:r>
            <a:r>
              <a:rPr lang="de-DE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sizes</a:t>
            </a:r>
            <a:r>
              <a:rPr lang="de-DE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b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Intermediate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chapter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pages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41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b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Titles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41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b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Headlines: 41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b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Textg</a:t>
            </a:r>
            <a:r>
              <a:rPr lang="de-DE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18 </a:t>
            </a:r>
            <a:r>
              <a:rPr lang="de-DE" sz="18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endParaRPr lang="de-DE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0BC6BCC-3704-45D0-8CBB-E2FFC7AB54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001" y="6383763"/>
            <a:ext cx="1876468" cy="162943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CDC03D7C-E2E8-4476-9CD3-A1E9DA609DD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001" y="352843"/>
            <a:ext cx="1876467" cy="2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5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7E88118-CD43-47D6-BEEB-BDAF3D7D46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4538" y="1290638"/>
            <a:ext cx="6208712" cy="4924425"/>
          </a:xfrm>
        </p:spPr>
        <p:txBody>
          <a:bodyPr/>
          <a:lstStyle>
            <a:lvl1pPr marL="0" indent="0">
              <a:lnSpc>
                <a:spcPts val="2200"/>
              </a:lnSpc>
              <a:spcBef>
                <a:spcPts val="2000"/>
              </a:spcBef>
              <a:spcAft>
                <a:spcPts val="1400"/>
              </a:spcAft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925" indent="-161925">
              <a:lnSpc>
                <a:spcPts val="26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19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76250" indent="0">
              <a:buNone/>
              <a:defRPr/>
            </a:lvl3pPr>
            <a:lvl4pPr marL="714375" indent="0">
              <a:buNone/>
              <a:defRPr/>
            </a:lvl4pPr>
            <a:lvl5pPr marL="957263" indent="0">
              <a:buNone/>
              <a:defRPr/>
            </a:lvl5pPr>
          </a:lstStyle>
          <a:p>
            <a:pPr lvl="0"/>
            <a:r>
              <a:rPr lang="de-DE" dirty="0"/>
              <a:t>XXX</a:t>
            </a:r>
            <a:br>
              <a:rPr lang="de-DE" dirty="0"/>
            </a:br>
            <a:r>
              <a:rPr lang="de-DE" dirty="0"/>
              <a:t>XXX</a:t>
            </a:r>
          </a:p>
          <a:p>
            <a:pPr lvl="1"/>
            <a:r>
              <a:rPr lang="de-DE" dirty="0"/>
              <a:t>XXX</a:t>
            </a:r>
            <a:br>
              <a:rPr lang="de-DE" dirty="0"/>
            </a:br>
            <a:r>
              <a:rPr lang="de-DE" dirty="0"/>
              <a:t>XXX</a:t>
            </a:r>
            <a:br>
              <a:rPr lang="de-DE" dirty="0"/>
            </a:br>
            <a:r>
              <a:rPr lang="de-DE" dirty="0"/>
              <a:t>XXX</a:t>
            </a:r>
          </a:p>
          <a:p>
            <a:pPr lvl="1"/>
            <a:r>
              <a:rPr lang="de-DE" dirty="0"/>
              <a:t>XXX</a:t>
            </a:r>
            <a:br>
              <a:rPr lang="de-DE" dirty="0"/>
            </a:br>
            <a:r>
              <a:rPr lang="de-DE" dirty="0"/>
              <a:t>XXX</a:t>
            </a:r>
          </a:p>
          <a:p>
            <a:pPr lvl="1"/>
            <a:r>
              <a:rPr lang="de-DE" dirty="0"/>
              <a:t>XXX</a:t>
            </a:r>
            <a:br>
              <a:rPr lang="de-DE" dirty="0"/>
            </a:br>
            <a:r>
              <a:rPr lang="de-DE" dirty="0" err="1"/>
              <a:t>XXX</a:t>
            </a:r>
            <a:endParaRPr lang="de-DE" dirty="0"/>
          </a:p>
          <a:p>
            <a:pPr lvl="0"/>
            <a:r>
              <a:rPr lang="de-DE" dirty="0"/>
              <a:t>XXX</a:t>
            </a:r>
            <a:br>
              <a:rPr lang="de-DE" dirty="0"/>
            </a:br>
            <a:r>
              <a:rPr lang="de-DE" dirty="0" err="1"/>
              <a:t>XXX</a:t>
            </a:r>
            <a:br>
              <a:rPr lang="de-DE" dirty="0"/>
            </a:br>
            <a:r>
              <a:rPr lang="de-DE" dirty="0" err="1"/>
              <a:t>XXX</a:t>
            </a:r>
            <a:endParaRPr lang="de-DE" dirty="0"/>
          </a:p>
        </p:txBody>
      </p:sp>
      <p:sp>
        <p:nvSpPr>
          <p:cNvPr id="15" name="Textplatzhalter 17">
            <a:extLst>
              <a:ext uri="{FF2B5EF4-FFF2-40B4-BE49-F238E27FC236}">
                <a16:creationId xmlns:a16="http://schemas.microsoft.com/office/drawing/2014/main" id="{0E67CBAB-41E3-46E7-AC2A-F5E75A9E80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191750" y="367270"/>
            <a:ext cx="1622249" cy="266143"/>
          </a:xfrm>
        </p:spPr>
        <p:txBody>
          <a:bodyPr/>
          <a:lstStyle>
            <a:lvl1pPr marL="0" indent="0" algn="r">
              <a:lnSpc>
                <a:spcPts val="900"/>
              </a:lnSpc>
              <a:spcBef>
                <a:spcPts val="0"/>
              </a:spcBef>
              <a:buNone/>
              <a:defRPr sz="700"/>
            </a:lvl1pPr>
            <a:lvl2pPr marL="246063" indent="0" algn="r">
              <a:buNone/>
              <a:defRPr/>
            </a:lvl2pPr>
            <a:lvl3pPr marL="476250" indent="0" algn="r">
              <a:buNone/>
              <a:defRPr/>
            </a:lvl3pPr>
            <a:lvl4pPr marL="714375" indent="0" algn="r">
              <a:buNone/>
              <a:defRPr/>
            </a:lvl4pPr>
            <a:lvl5pPr marL="957263" indent="0" algn="r">
              <a:buNone/>
              <a:defRPr/>
            </a:lvl5pPr>
          </a:lstStyle>
          <a:p>
            <a:pPr lvl="0"/>
            <a:r>
              <a:rPr lang="en-US" dirty="0"/>
              <a:t>Theme also possible</a:t>
            </a:r>
            <a:br>
              <a:rPr lang="en-US" dirty="0"/>
            </a:br>
            <a:r>
              <a:rPr lang="en-US" dirty="0"/>
              <a:t> in two lines</a:t>
            </a:r>
            <a:endParaRPr lang="de-DE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20B8CB0-4180-4021-9706-537F5B3B2D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001" y="6383763"/>
            <a:ext cx="1876468" cy="16294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4FB8AB5-6791-41CE-B4D0-F0700C5374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001" y="352843"/>
            <a:ext cx="1876467" cy="2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9939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77E88118-CD43-47D6-BEEB-BDAF3D7D46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4538" y="1290638"/>
            <a:ext cx="6208712" cy="4924425"/>
          </a:xfrm>
        </p:spPr>
        <p:txBody>
          <a:bodyPr/>
          <a:lstStyle>
            <a:lvl1pPr marL="0" indent="0">
              <a:lnSpc>
                <a:spcPts val="2200"/>
              </a:lnSpc>
              <a:spcBef>
                <a:spcPts val="2000"/>
              </a:spcBef>
              <a:spcAft>
                <a:spcPts val="1400"/>
              </a:spcAft>
              <a:buFont typeface="Arial" panose="020B0604020202020204" pitchFamily="34" charset="0"/>
              <a:buNone/>
              <a:defRPr sz="1500"/>
            </a:lvl1pPr>
            <a:lvl2pPr marL="161925" indent="-161925">
              <a:lnSpc>
                <a:spcPts val="26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1900" b="1"/>
            </a:lvl2pPr>
            <a:lvl3pPr marL="476250" indent="0">
              <a:buNone/>
              <a:defRPr/>
            </a:lvl3pPr>
            <a:lvl4pPr marL="714375" indent="0">
              <a:buNone/>
              <a:defRPr/>
            </a:lvl4pPr>
            <a:lvl5pPr marL="957263" indent="0">
              <a:buNone/>
              <a:defRPr/>
            </a:lvl5pPr>
          </a:lstStyle>
          <a:p>
            <a:r>
              <a:rPr lang="en-US" sz="1600" dirty="0"/>
              <a:t>How do I manage to set daily challenges that tie into company goals and personal goals?</a:t>
            </a:r>
          </a:p>
          <a:p>
            <a:pPr lvl="1"/>
            <a:r>
              <a:rPr lang="de-DE" dirty="0" err="1"/>
              <a:t>My</a:t>
            </a:r>
            <a:r>
              <a:rPr lang="de-DE" dirty="0"/>
              <a:t> personal </a:t>
            </a:r>
            <a:r>
              <a:rPr lang="de-DE" dirty="0">
                <a:solidFill>
                  <a:schemeClr val="accent4"/>
                </a:solidFill>
              </a:rPr>
              <a:t>CHALLENGE</a:t>
            </a:r>
            <a:r>
              <a:rPr lang="de-DE" dirty="0"/>
              <a:t> </a:t>
            </a:r>
            <a:r>
              <a:rPr lang="de-DE" dirty="0" err="1"/>
              <a:t>is</a:t>
            </a:r>
            <a:endParaRPr lang="de-DE" dirty="0"/>
          </a:p>
          <a:p>
            <a:pPr lvl="1">
              <a:spcBef>
                <a:spcPts val="0"/>
              </a:spcBef>
            </a:pPr>
            <a:r>
              <a:rPr lang="de-DE" sz="1600" dirty="0" err="1"/>
              <a:t>Demanding</a:t>
            </a:r>
            <a:r>
              <a:rPr lang="de-DE" sz="1600" dirty="0"/>
              <a:t>, but </a:t>
            </a:r>
            <a:r>
              <a:rPr lang="de-DE" sz="1600" dirty="0" err="1"/>
              <a:t>realistic</a:t>
            </a:r>
            <a:endParaRPr lang="de-DE" sz="1600" dirty="0"/>
          </a:p>
          <a:p>
            <a:pPr marL="163513" lvl="2">
              <a:lnSpc>
                <a:spcPts val="1500"/>
              </a:lnSpc>
              <a:spcBef>
                <a:spcPts val="0"/>
              </a:spcBef>
            </a:pPr>
            <a:r>
              <a:rPr lang="en-US" sz="1300" dirty="0"/>
              <a:t>Challenges should be demanding, but not overwhelming. Appropriate challenges are accompanied by the confidence that they can be mastered</a:t>
            </a:r>
            <a:r>
              <a:rPr lang="de-DE" sz="1300" dirty="0"/>
              <a:t>.</a:t>
            </a:r>
          </a:p>
          <a:p>
            <a:pPr lvl="1">
              <a:spcBef>
                <a:spcPts val="200"/>
              </a:spcBef>
            </a:pPr>
            <a:r>
              <a:rPr lang="de-DE" sz="1600" dirty="0" err="1"/>
              <a:t>personalized</a:t>
            </a:r>
            <a:endParaRPr lang="de-DE" sz="1600" dirty="0"/>
          </a:p>
          <a:p>
            <a:pPr marL="163513" lvl="2">
              <a:lnSpc>
                <a:spcPts val="1500"/>
              </a:lnSpc>
              <a:spcBef>
                <a:spcPts val="0"/>
              </a:spcBef>
            </a:pPr>
            <a:r>
              <a:rPr lang="en-US" sz="1300" dirty="0"/>
              <a:t>Challenges are geared to the individual and his or her potential. What is challenging for one person is already overwhelming for others</a:t>
            </a:r>
            <a:r>
              <a:rPr lang="de-DE" sz="1300" dirty="0"/>
              <a:t>.</a:t>
            </a:r>
          </a:p>
          <a:p>
            <a:pPr lvl="1">
              <a:spcBef>
                <a:spcPts val="200"/>
              </a:spcBef>
            </a:pPr>
            <a:r>
              <a:rPr lang="de-DE" sz="1600" dirty="0" err="1"/>
              <a:t>mutually</a:t>
            </a:r>
            <a:r>
              <a:rPr lang="de-DE" sz="1600" dirty="0"/>
              <a:t> </a:t>
            </a:r>
            <a:r>
              <a:rPr lang="de-DE" sz="1600" dirty="0" err="1"/>
              <a:t>agreed</a:t>
            </a:r>
            <a:endParaRPr lang="de-DE" sz="1600" dirty="0"/>
          </a:p>
          <a:p>
            <a:pPr marL="163513" lvl="2">
              <a:lnSpc>
                <a:spcPts val="1500"/>
              </a:lnSpc>
              <a:spcBef>
                <a:spcPts val="0"/>
              </a:spcBef>
            </a:pPr>
            <a:r>
              <a:rPr lang="en-US" sz="1300" dirty="0"/>
              <a:t>Challenges require a common understanding of purpose and goal to ensure acceptance</a:t>
            </a:r>
            <a:r>
              <a:rPr lang="de-DE" sz="1300" dirty="0"/>
              <a:t>.</a:t>
            </a:r>
          </a:p>
          <a:p>
            <a:pPr lvl="1">
              <a:spcBef>
                <a:spcPts val="200"/>
              </a:spcBef>
            </a:pPr>
            <a:r>
              <a:rPr lang="en-US" sz="1600" dirty="0"/>
              <a:t>within own sphere of influence</a:t>
            </a:r>
            <a:endParaRPr lang="de-DE" sz="1600" dirty="0"/>
          </a:p>
          <a:p>
            <a:pPr marL="163513" lvl="2">
              <a:lnSpc>
                <a:spcPts val="1500"/>
              </a:lnSpc>
              <a:spcBef>
                <a:spcPts val="0"/>
              </a:spcBef>
            </a:pPr>
            <a:r>
              <a:rPr lang="en-US" sz="1300" dirty="0"/>
              <a:t>Challenges are appropriate if they are within the personal sphere of influence and scope of action</a:t>
            </a:r>
            <a:r>
              <a:rPr lang="de-DE" sz="1300" dirty="0"/>
              <a:t>.</a:t>
            </a:r>
          </a:p>
          <a:p>
            <a:pPr lvl="1">
              <a:spcBef>
                <a:spcPts val="200"/>
              </a:spcBef>
            </a:pPr>
            <a:r>
              <a:rPr lang="de-DE" sz="1600" dirty="0" err="1"/>
              <a:t>meaningful</a:t>
            </a:r>
            <a:endParaRPr lang="de-DE" sz="1600" dirty="0"/>
          </a:p>
          <a:p>
            <a:pPr marL="163513" lvl="2">
              <a:lnSpc>
                <a:spcPts val="1500"/>
              </a:lnSpc>
              <a:spcBef>
                <a:spcPts val="0"/>
              </a:spcBef>
            </a:pPr>
            <a:r>
              <a:rPr lang="en-US" sz="1300" dirty="0"/>
              <a:t>Challenges must contribute meaningfully to the strategic direction of the organization and to the development of personal potentials</a:t>
            </a:r>
            <a:r>
              <a:rPr lang="de-DE" sz="1300" dirty="0"/>
              <a:t>.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BB3BBDCD-E7B1-4641-B36D-E1FCFE4447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191750" y="367270"/>
            <a:ext cx="1622249" cy="266143"/>
          </a:xfrm>
        </p:spPr>
        <p:txBody>
          <a:bodyPr/>
          <a:lstStyle>
            <a:lvl1pPr marL="0" indent="0" algn="r">
              <a:lnSpc>
                <a:spcPts val="900"/>
              </a:lnSpc>
              <a:spcBef>
                <a:spcPts val="0"/>
              </a:spcBef>
              <a:buNone/>
              <a:defRPr sz="700"/>
            </a:lvl1pPr>
            <a:lvl2pPr marL="246063" indent="0" algn="r">
              <a:buNone/>
              <a:defRPr/>
            </a:lvl2pPr>
            <a:lvl3pPr marL="476250" indent="0" algn="r">
              <a:buNone/>
              <a:defRPr/>
            </a:lvl3pPr>
            <a:lvl4pPr marL="714375" indent="0" algn="r">
              <a:buNone/>
              <a:defRPr/>
            </a:lvl4pPr>
            <a:lvl5pPr marL="957263" indent="0" algn="r">
              <a:buNone/>
              <a:defRPr/>
            </a:lvl5pPr>
          </a:lstStyle>
          <a:p>
            <a:pPr lvl="0"/>
            <a:r>
              <a:rPr lang="en-US" dirty="0"/>
              <a:t>Theme also possible</a:t>
            </a:r>
            <a:br>
              <a:rPr lang="en-US" dirty="0"/>
            </a:br>
            <a:r>
              <a:rPr lang="en-US" dirty="0"/>
              <a:t> in two lines</a:t>
            </a:r>
            <a:endParaRPr lang="de-DE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F06E2F3-1BCD-435E-8872-D65F34F95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001" y="6383763"/>
            <a:ext cx="1876468" cy="16294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689535E-5BC5-4CE4-AC6C-1F640CAB07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001" y="352843"/>
            <a:ext cx="1876467" cy="2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1073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4093425-97A9-46FB-9BC1-7ECD3185919A}"/>
              </a:ext>
            </a:extLst>
          </p:cNvPr>
          <p:cNvGrpSpPr/>
          <p:nvPr userDrawn="1"/>
        </p:nvGrpSpPr>
        <p:grpSpPr>
          <a:xfrm>
            <a:off x="1243656" y="1004896"/>
            <a:ext cx="9679287" cy="4848208"/>
            <a:chOff x="1256265" y="994253"/>
            <a:chExt cx="9679287" cy="4848208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D353A6B9-BBB6-4402-B7B9-03E1CCE01E63}"/>
                </a:ext>
              </a:extLst>
            </p:cNvPr>
            <p:cNvSpPr/>
            <p:nvPr userDrawn="1"/>
          </p:nvSpPr>
          <p:spPr>
            <a:xfrm>
              <a:off x="2691552" y="994253"/>
              <a:ext cx="8244000" cy="381600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1A2FFAA-10EC-4A90-BAC1-E9FB2DE0BEB3}"/>
                </a:ext>
              </a:extLst>
            </p:cNvPr>
            <p:cNvSpPr/>
            <p:nvPr userDrawn="1"/>
          </p:nvSpPr>
          <p:spPr>
            <a:xfrm>
              <a:off x="1973909" y="1510357"/>
              <a:ext cx="8244000" cy="381600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CCBAF65-F1C3-4747-863B-BAC54597662D}"/>
                </a:ext>
              </a:extLst>
            </p:cNvPr>
            <p:cNvSpPr/>
            <p:nvPr userDrawn="1"/>
          </p:nvSpPr>
          <p:spPr>
            <a:xfrm>
              <a:off x="1256265" y="2026461"/>
              <a:ext cx="8244000" cy="3816000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8CEADEC0-0A75-4699-9980-39E0A9596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99" y="2628000"/>
            <a:ext cx="1173225" cy="116795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2CF93C7-6949-49D0-8384-EBD6D4EB4C76}"/>
              </a:ext>
            </a:extLst>
          </p:cNvPr>
          <p:cNvSpPr txBox="1"/>
          <p:nvPr userDrawn="1"/>
        </p:nvSpPr>
        <p:spPr>
          <a:xfrm>
            <a:off x="1908000" y="2563868"/>
            <a:ext cx="5119042" cy="6463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41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</a:t>
            </a:r>
            <a:r>
              <a:rPr lang="de-DE" sz="41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de-DE" sz="41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you</a:t>
            </a:r>
            <a:r>
              <a:rPr lang="de-DE" sz="41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B6EA6CB-A268-4913-AE92-4477E92E7B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8001" y="6383763"/>
            <a:ext cx="1876468" cy="16294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113F48A8-3199-4665-B497-1F989D85AD9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81153" y="5326357"/>
            <a:ext cx="1764842" cy="25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45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76127D5-85C7-4391-A912-E580169E2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Edit </a:t>
            </a:r>
            <a:r>
              <a:rPr lang="de-DE" dirty="0" err="1"/>
              <a:t>master</a:t>
            </a:r>
            <a:r>
              <a:rPr lang="de-DE" dirty="0"/>
              <a:t> title </a:t>
            </a:r>
            <a:r>
              <a:rPr lang="de-DE" dirty="0" err="1"/>
              <a:t>format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06002C-563C-49DA-9ED0-BCC250391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Edit </a:t>
            </a:r>
            <a:r>
              <a:rPr lang="de-DE" dirty="0" err="1"/>
              <a:t>master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0DE98351-9C4B-405A-B2A3-8AFFA8FEB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05550"/>
            <a:ext cx="463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0BC039C-A4BA-43C3-9599-4CA61B042DA5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8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7" r:id="rId4"/>
    <p:sldLayoutId id="2147483658" r:id="rId5"/>
    <p:sldLayoutId id="2147483655" r:id="rId6"/>
    <p:sldLayoutId id="2147483656" r:id="rId7"/>
    <p:sldLayoutId id="2147483653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1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2000" indent="-162000" algn="l" defTabSz="914400" rtl="0" eaLnBrk="1" latinLnBrk="0" hangingPunct="1">
        <a:lnSpc>
          <a:spcPct val="110000"/>
        </a:lnSpc>
        <a:spcBef>
          <a:spcPts val="2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620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048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29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58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SW2egWiVkhM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iUZ9SQAVhuk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0BA029-EE45-CC0A-6044-0DAC85775BD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06E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65F2B-5505-22EC-5300-B11C75ED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98" y="2583845"/>
            <a:ext cx="10728000" cy="2477951"/>
          </a:xfrm>
        </p:spPr>
        <p:txBody>
          <a:bodyPr/>
          <a:lstStyle/>
          <a:p>
            <a:r>
              <a:rPr lang="sl-SI" sz="4800" dirty="0">
                <a:solidFill>
                  <a:schemeClr val="bg1"/>
                </a:solidFill>
              </a:rPr>
              <a:t>TRAJNOST + BOLHA.COM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DC014B-C9BD-38F8-B7CD-2E1EB05F233C}"/>
              </a:ext>
            </a:extLst>
          </p:cNvPr>
          <p:cNvGrpSpPr/>
          <p:nvPr/>
        </p:nvGrpSpPr>
        <p:grpSpPr>
          <a:xfrm>
            <a:off x="4136571" y="-209173"/>
            <a:ext cx="3918857" cy="1670180"/>
            <a:chOff x="4136571" y="-209173"/>
            <a:chExt cx="3918857" cy="167018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935F813-C43E-C766-0040-F8ABF4ECB840}"/>
                </a:ext>
              </a:extLst>
            </p:cNvPr>
            <p:cNvSpPr/>
            <p:nvPr/>
          </p:nvSpPr>
          <p:spPr>
            <a:xfrm>
              <a:off x="4136571" y="-209173"/>
              <a:ext cx="3918857" cy="16701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7EDA47B8-0F6F-5420-3C8A-41FAE456E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03775" y="477395"/>
              <a:ext cx="2784447" cy="409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27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0BA029-EE45-CC0A-6044-0DAC85775BD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ED7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A4FE9A-9F90-2B83-6C62-3563CB299657}"/>
              </a:ext>
            </a:extLst>
          </p:cNvPr>
          <p:cNvSpPr/>
          <p:nvPr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rgbClr val="00A0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65F2B-5505-22EC-5300-B11C75ED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98" y="2583845"/>
            <a:ext cx="10728000" cy="2477951"/>
          </a:xfrm>
        </p:spPr>
        <p:txBody>
          <a:bodyPr/>
          <a:lstStyle/>
          <a:p>
            <a:r>
              <a:rPr lang="sl-SI" sz="3600" dirty="0">
                <a:solidFill>
                  <a:schemeClr val="bg1"/>
                </a:solidFill>
              </a:rPr>
              <a:t>Trajnostno je</a:t>
            </a:r>
            <a:br>
              <a:rPr lang="sl-SI" sz="3600" dirty="0">
                <a:solidFill>
                  <a:schemeClr val="bg1"/>
                </a:solidFill>
              </a:rPr>
            </a:br>
            <a:r>
              <a:rPr lang="sl-SI" sz="3600" dirty="0">
                <a:solidFill>
                  <a:schemeClr val="bg1"/>
                </a:solidFill>
              </a:rPr>
              <a:t>z AI prepoznavanjem izdelkov</a:t>
            </a:r>
            <a:br>
              <a:rPr lang="sl-SI" sz="3600" dirty="0">
                <a:solidFill>
                  <a:schemeClr val="bg1"/>
                </a:solidFill>
              </a:rPr>
            </a:br>
            <a:r>
              <a:rPr lang="sl-SI" sz="3600" dirty="0">
                <a:solidFill>
                  <a:schemeClr val="bg1"/>
                </a:solidFill>
              </a:rPr>
              <a:t>PREPROSTO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DC014B-C9BD-38F8-B7CD-2E1EB05F233C}"/>
              </a:ext>
            </a:extLst>
          </p:cNvPr>
          <p:cNvGrpSpPr/>
          <p:nvPr/>
        </p:nvGrpSpPr>
        <p:grpSpPr>
          <a:xfrm>
            <a:off x="4136571" y="-209173"/>
            <a:ext cx="3918857" cy="1670180"/>
            <a:chOff x="4136571" y="-209173"/>
            <a:chExt cx="3918857" cy="167018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935F813-C43E-C766-0040-F8ABF4ECB840}"/>
                </a:ext>
              </a:extLst>
            </p:cNvPr>
            <p:cNvSpPr/>
            <p:nvPr/>
          </p:nvSpPr>
          <p:spPr>
            <a:xfrm>
              <a:off x="4136571" y="-209173"/>
              <a:ext cx="3918857" cy="16701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7EDA47B8-0F6F-5420-3C8A-41FAE456E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03775" y="477395"/>
              <a:ext cx="2784447" cy="409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81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3">
            <a:extLst>
              <a:ext uri="{FF2B5EF4-FFF2-40B4-BE49-F238E27FC236}">
                <a16:creationId xmlns:a16="http://schemas.microsoft.com/office/drawing/2014/main" id="{D94AC5A6-04D6-45F1-A578-F95ABDFE8C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C039C-A4BA-43C3-9599-4CA61B042DA5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8D07901D-8129-4530-9563-C4655972EF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4537" y="2709644"/>
            <a:ext cx="9687925" cy="35054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endParaRPr lang="en-US" dirty="0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26341F7D-1B9A-45F7-8607-DC08DB577C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" name="Online Media 2" title="Ali veš, koliko so vredne tvoje stvari?">
            <a:hlinkClick r:id="" action="ppaction://media"/>
            <a:extLst>
              <a:ext uri="{FF2B5EF4-FFF2-40B4-BE49-F238E27FC236}">
                <a16:creationId xmlns:a16="http://schemas.microsoft.com/office/drawing/2014/main" id="{32819282-D659-9E49-B125-4F648052ADA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78001" y="187325"/>
            <a:ext cx="11459966" cy="646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5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0BA029-EE45-CC0A-6044-0DAC85775BD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65F2B-5505-22EC-5300-B11C75ED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98" y="2583845"/>
            <a:ext cx="10728000" cy="2477951"/>
          </a:xfrm>
        </p:spPr>
        <p:txBody>
          <a:bodyPr/>
          <a:lstStyle/>
          <a:p>
            <a:r>
              <a:rPr lang="sl-SI" sz="3600" dirty="0"/>
              <a:t>Trajnostno je</a:t>
            </a:r>
            <a:br>
              <a:rPr lang="sl-SI" sz="3600" dirty="0"/>
            </a:br>
            <a:r>
              <a:rPr lang="sl-SI" sz="3600" dirty="0"/>
              <a:t>z možnostjo nakupa in dostave preko bolha.com</a:t>
            </a:r>
            <a:br>
              <a:rPr lang="sl-SI" sz="3600" dirty="0"/>
            </a:br>
            <a:r>
              <a:rPr lang="sl-SI" sz="3600" dirty="0"/>
              <a:t>BREZ SKRBI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DC014B-C9BD-38F8-B7CD-2E1EB05F233C}"/>
              </a:ext>
            </a:extLst>
          </p:cNvPr>
          <p:cNvGrpSpPr/>
          <p:nvPr/>
        </p:nvGrpSpPr>
        <p:grpSpPr>
          <a:xfrm>
            <a:off x="4136571" y="-209173"/>
            <a:ext cx="3918857" cy="1670180"/>
            <a:chOff x="4136571" y="-209173"/>
            <a:chExt cx="3918857" cy="167018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935F813-C43E-C766-0040-F8ABF4ECB840}"/>
                </a:ext>
              </a:extLst>
            </p:cNvPr>
            <p:cNvSpPr/>
            <p:nvPr/>
          </p:nvSpPr>
          <p:spPr>
            <a:xfrm>
              <a:off x="4136571" y="-209173"/>
              <a:ext cx="3918857" cy="16701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7EDA47B8-0F6F-5420-3C8A-41FAE456E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03775" y="477395"/>
              <a:ext cx="2784447" cy="409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400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3">
            <a:extLst>
              <a:ext uri="{FF2B5EF4-FFF2-40B4-BE49-F238E27FC236}">
                <a16:creationId xmlns:a16="http://schemas.microsoft.com/office/drawing/2014/main" id="{D94AC5A6-04D6-45F1-A578-F95ABDFE8C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C039C-A4BA-43C3-9599-4CA61B042DA5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8D07901D-8129-4530-9563-C4655972EF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4537" y="2709644"/>
            <a:ext cx="9687925" cy="35054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endParaRPr lang="en-US" dirty="0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26341F7D-1B9A-45F7-8607-DC08DB577C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" name="Online Media 1" title="Kaj je storitev BREZ SKRBI in kako jo uporabljati?">
            <a:hlinkClick r:id="" action="ppaction://media"/>
            <a:extLst>
              <a:ext uri="{FF2B5EF4-FFF2-40B4-BE49-F238E27FC236}">
                <a16:creationId xmlns:a16="http://schemas.microsoft.com/office/drawing/2014/main" id="{B42253FD-3FBA-3D57-757E-880D2CEFD38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4033" y="143457"/>
            <a:ext cx="11561637" cy="652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8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0BA029-EE45-CC0A-6044-0DAC85775BD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005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65F2B-5505-22EC-5300-B11C75ED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98" y="2583845"/>
            <a:ext cx="10728000" cy="2477951"/>
          </a:xfrm>
        </p:spPr>
        <p:txBody>
          <a:bodyPr/>
          <a:lstStyle/>
          <a:p>
            <a:r>
              <a:rPr lang="sl-SI" sz="3600" dirty="0">
                <a:solidFill>
                  <a:schemeClr val="bg1"/>
                </a:solidFill>
              </a:rPr>
              <a:t>Trajnostno je</a:t>
            </a:r>
            <a:br>
              <a:rPr lang="sl-SI" sz="3600" dirty="0">
                <a:solidFill>
                  <a:schemeClr val="bg1"/>
                </a:solidFill>
              </a:rPr>
            </a:br>
            <a:r>
              <a:rPr lang="sl-SI" sz="3600" dirty="0">
                <a:solidFill>
                  <a:schemeClr val="bg1"/>
                </a:solidFill>
              </a:rPr>
              <a:t>priložnost za ZASLUŽEK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DC014B-C9BD-38F8-B7CD-2E1EB05F233C}"/>
              </a:ext>
            </a:extLst>
          </p:cNvPr>
          <p:cNvGrpSpPr/>
          <p:nvPr/>
        </p:nvGrpSpPr>
        <p:grpSpPr>
          <a:xfrm>
            <a:off x="4136571" y="-209173"/>
            <a:ext cx="3918857" cy="1670180"/>
            <a:chOff x="4136571" y="-209173"/>
            <a:chExt cx="3918857" cy="167018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935F813-C43E-C766-0040-F8ABF4ECB840}"/>
                </a:ext>
              </a:extLst>
            </p:cNvPr>
            <p:cNvSpPr/>
            <p:nvPr/>
          </p:nvSpPr>
          <p:spPr>
            <a:xfrm>
              <a:off x="4136571" y="-209173"/>
              <a:ext cx="3918857" cy="16701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7EDA47B8-0F6F-5420-3C8A-41FAE456E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03775" y="477395"/>
              <a:ext cx="2784447" cy="409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43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0BA029-EE45-CC0A-6044-0DAC85775BD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06E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65F2B-5505-22EC-5300-B11C75ED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98" y="2583845"/>
            <a:ext cx="10728000" cy="2477951"/>
          </a:xfrm>
        </p:spPr>
        <p:txBody>
          <a:bodyPr/>
          <a:lstStyle/>
          <a:p>
            <a:r>
              <a:rPr lang="sl-SI" dirty="0">
                <a:solidFill>
                  <a:schemeClr val="bg1"/>
                </a:solidFill>
              </a:rPr>
              <a:t>ZATO NE ZAVRZIMO OBLEK, </a:t>
            </a:r>
            <a:br>
              <a:rPr lang="sl-SI" dirty="0">
                <a:solidFill>
                  <a:schemeClr val="bg1"/>
                </a:solidFill>
              </a:rPr>
            </a:br>
            <a:r>
              <a:rPr lang="sl-SI" dirty="0">
                <a:solidFill>
                  <a:schemeClr val="bg1"/>
                </a:solidFill>
              </a:rPr>
              <a:t>OHRANIMO PLANET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DC014B-C9BD-38F8-B7CD-2E1EB05F233C}"/>
              </a:ext>
            </a:extLst>
          </p:cNvPr>
          <p:cNvGrpSpPr/>
          <p:nvPr/>
        </p:nvGrpSpPr>
        <p:grpSpPr>
          <a:xfrm>
            <a:off x="4136571" y="-209173"/>
            <a:ext cx="3918857" cy="1670180"/>
            <a:chOff x="4136571" y="-209173"/>
            <a:chExt cx="3918857" cy="167018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935F813-C43E-C766-0040-F8ABF4ECB840}"/>
                </a:ext>
              </a:extLst>
            </p:cNvPr>
            <p:cNvSpPr/>
            <p:nvPr/>
          </p:nvSpPr>
          <p:spPr>
            <a:xfrm>
              <a:off x="4136571" y="-209173"/>
              <a:ext cx="3918857" cy="167018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7EDA47B8-0F6F-5420-3C8A-41FAE456E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03775" y="477395"/>
              <a:ext cx="2784447" cy="409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0146409"/>
      </p:ext>
    </p:extLst>
  </p:cSld>
  <p:clrMapOvr>
    <a:masterClrMapping/>
  </p:clrMapOvr>
</p:sld>
</file>

<file path=ppt/theme/theme1.xml><?xml version="1.0" encoding="utf-8"?>
<a:theme xmlns:a="http://schemas.openxmlformats.org/drawingml/2006/main" name="smg">
  <a:themeElements>
    <a:clrScheme name="SMG">
      <a:dk1>
        <a:sysClr val="windowText" lastClr="000000"/>
      </a:dk1>
      <a:lt1>
        <a:sysClr val="window" lastClr="FFFFFF"/>
      </a:lt1>
      <a:dk2>
        <a:srgbClr val="888888"/>
      </a:dk2>
      <a:lt2>
        <a:srgbClr val="EDEDED"/>
      </a:lt2>
      <a:accent1>
        <a:srgbClr val="AD9DCC"/>
      </a:accent1>
      <a:accent2>
        <a:srgbClr val="CBE7E5"/>
      </a:accent2>
      <a:accent3>
        <a:srgbClr val="ECD9BB"/>
      </a:accent3>
      <a:accent4>
        <a:srgbClr val="FF6962"/>
      </a:accent4>
      <a:accent5>
        <a:srgbClr val="A14763"/>
      </a:accent5>
      <a:accent6>
        <a:srgbClr val="A3B2D1"/>
      </a:accent6>
      <a:hlink>
        <a:srgbClr val="C6C6C6"/>
      </a:hlink>
      <a:folHlink>
        <a:srgbClr val="C6C6C6"/>
      </a:folHlink>
    </a:clrScheme>
    <a:fontScheme name="SMG-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45</Words>
  <Application>Microsoft Office PowerPoint</Application>
  <PresentationFormat>Widescreen</PresentationFormat>
  <Paragraphs>7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smg</vt:lpstr>
      <vt:lpstr>TRAJNOST + BOLHA.COM</vt:lpstr>
      <vt:lpstr>Trajnostno je z AI prepoznavanjem izdelkov PREPROSTO</vt:lpstr>
      <vt:lpstr>PowerPoint Presentation</vt:lpstr>
      <vt:lpstr>Trajnostno je z možnostjo nakupa in dostave preko bolha.com BREZ SKRBI</vt:lpstr>
      <vt:lpstr>PowerPoint Presentation</vt:lpstr>
      <vt:lpstr>Trajnostno je priložnost za ZASLUŽEK</vt:lpstr>
      <vt:lpstr>ZATO NE ZAVRZIMO OBLEK,  OHRANIMO PLANET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Geyer</dc:creator>
  <cp:lastModifiedBy>Nika Rakonjac</cp:lastModifiedBy>
  <cp:revision>97</cp:revision>
  <dcterms:created xsi:type="dcterms:W3CDTF">2021-10-06T11:02:31Z</dcterms:created>
  <dcterms:modified xsi:type="dcterms:W3CDTF">2024-08-27T12:08:15Z</dcterms:modified>
</cp:coreProperties>
</file>